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F960-00DF-42A7-90F0-D4D2DF9BB66D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8F85-63F6-497F-96D7-B62BFA5CC25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F960-00DF-42A7-90F0-D4D2DF9BB66D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8F85-63F6-497F-96D7-B62BFA5CC2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F960-00DF-42A7-90F0-D4D2DF9BB66D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8F85-63F6-497F-96D7-B62BFA5CC2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F960-00DF-42A7-90F0-D4D2DF9BB66D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8F85-63F6-497F-96D7-B62BFA5CC2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F960-00DF-42A7-90F0-D4D2DF9BB66D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8F85-63F6-497F-96D7-B62BFA5CC25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F960-00DF-42A7-90F0-D4D2DF9BB66D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8F85-63F6-497F-96D7-B62BFA5CC2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F960-00DF-42A7-90F0-D4D2DF9BB66D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8F85-63F6-497F-96D7-B62BFA5CC2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F960-00DF-42A7-90F0-D4D2DF9BB66D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8F85-63F6-497F-96D7-B62BFA5CC2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F960-00DF-42A7-90F0-D4D2DF9BB66D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8F85-63F6-497F-96D7-B62BFA5CC2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F960-00DF-42A7-90F0-D4D2DF9BB66D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8F85-63F6-497F-96D7-B62BFA5CC2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F960-00DF-42A7-90F0-D4D2DF9BB66D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FC78F85-63F6-497F-96D7-B62BFA5CC25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1FBF960-00DF-42A7-90F0-D4D2DF9BB66D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C78F85-63F6-497F-96D7-B62BFA5CC25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14400"/>
            <a:ext cx="9144000" cy="2971800"/>
          </a:xfrm>
        </p:spPr>
        <p:txBody>
          <a:bodyPr>
            <a:normAutofit/>
          </a:bodyPr>
          <a:lstStyle/>
          <a:p>
            <a:pPr algn="ctr"/>
            <a:r>
              <a:rPr lang="en-US" i="1" dirty="0" smtClean="0"/>
              <a:t>Policy Roundtable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Implementation of New Policy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0" y="4876800"/>
            <a:ext cx="3200400" cy="16002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October 22, 2019</a:t>
            </a:r>
          </a:p>
          <a:p>
            <a:r>
              <a:rPr lang="en-US" dirty="0"/>
              <a:t> </a:t>
            </a:r>
          </a:p>
          <a:p>
            <a:r>
              <a:rPr lang="en-US" dirty="0" smtClean="0"/>
              <a:t>1:30pm </a:t>
            </a:r>
            <a:r>
              <a:rPr lang="en-US" dirty="0"/>
              <a:t>-2:30pm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8000" dirty="0" smtClean="0"/>
              <a:t>Presenters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Leslie </a:t>
            </a:r>
            <a:r>
              <a:rPr lang="en-US" sz="4400" dirty="0" err="1" smtClean="0"/>
              <a:t>Kleban</a:t>
            </a:r>
            <a:endParaRPr lang="en-US" sz="4400" dirty="0" smtClean="0"/>
          </a:p>
          <a:p>
            <a:r>
              <a:rPr lang="en-US" sz="4400" dirty="0" smtClean="0"/>
              <a:t>Stephen Holmes </a:t>
            </a:r>
          </a:p>
          <a:p>
            <a:r>
              <a:rPr lang="en-US" sz="4400" dirty="0" smtClean="0"/>
              <a:t>Victor </a:t>
            </a:r>
            <a:r>
              <a:rPr lang="en-US" sz="4400" dirty="0" err="1" smtClean="0"/>
              <a:t>Brundage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05712"/>
          </a:xfrm>
        </p:spPr>
        <p:txBody>
          <a:bodyPr>
            <a:noAutofit/>
          </a:bodyPr>
          <a:lstStyle/>
          <a:p>
            <a:pPr algn="ctr"/>
            <a:r>
              <a:rPr lang="en-US" sz="4800" dirty="0" smtClean="0"/>
              <a:t>Introduction</a:t>
            </a:r>
            <a:br>
              <a:rPr lang="en-US" sz="4800" dirty="0" smtClean="0"/>
            </a:b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r>
              <a:rPr lang="en-US" dirty="0" smtClean="0"/>
              <a:t>What is the life cycle of new policy?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35480"/>
            <a:ext cx="8839200" cy="4922520"/>
          </a:xfrm>
        </p:spPr>
        <p:txBody>
          <a:bodyPr/>
          <a:lstStyle/>
          <a:p>
            <a:r>
              <a:rPr lang="en-US" dirty="0" smtClean="0"/>
              <a:t>How do you implement new policy?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04088"/>
            <a:ext cx="9144000" cy="1143000"/>
          </a:xfrm>
        </p:spPr>
        <p:txBody>
          <a:bodyPr/>
          <a:lstStyle/>
          <a:p>
            <a:pPr algn="ctr"/>
            <a:r>
              <a:rPr lang="en-US" dirty="0" smtClean="0"/>
              <a:t>Question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686800" cy="4389120"/>
          </a:xfrm>
        </p:spPr>
        <p:txBody>
          <a:bodyPr/>
          <a:lstStyle/>
          <a:p>
            <a:r>
              <a:rPr lang="en-US" dirty="0" smtClean="0"/>
              <a:t>What </a:t>
            </a:r>
            <a:r>
              <a:rPr lang="en-US" dirty="0" smtClean="0"/>
              <a:t>do you </a:t>
            </a:r>
            <a:r>
              <a:rPr lang="en-US" dirty="0" smtClean="0"/>
              <a:t>do to document when the new policy was received and implemented? 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04088"/>
            <a:ext cx="9144000" cy="1143000"/>
          </a:xfrm>
        </p:spPr>
        <p:txBody>
          <a:bodyPr/>
          <a:lstStyle/>
          <a:p>
            <a:pPr algn="ctr"/>
            <a:r>
              <a:rPr lang="en-US" dirty="0" smtClean="0"/>
              <a:t>Question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</a:t>
            </a:r>
            <a:r>
              <a:rPr lang="en-US" dirty="0" smtClean="0"/>
              <a:t>do you </a:t>
            </a:r>
            <a:r>
              <a:rPr lang="en-US" dirty="0" smtClean="0"/>
              <a:t>monitor that the policy and procedures are being followed </a:t>
            </a:r>
            <a:r>
              <a:rPr lang="en-US" dirty="0" smtClean="0"/>
              <a:t>after </a:t>
            </a:r>
            <a:r>
              <a:rPr lang="en-US" dirty="0" smtClean="0"/>
              <a:t>updated/new policy is provided by </a:t>
            </a:r>
            <a:r>
              <a:rPr lang="en-US" dirty="0" smtClean="0"/>
              <a:t>CSA?</a:t>
            </a:r>
            <a:r>
              <a:rPr lang="en-US" dirty="0" smtClean="0"/>
              <a:t> 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What guidance do you need from Central to implement new policy?  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Hot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 and Answers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E92149BA125A4DBA29E20D23FF6F07" ma:contentTypeVersion="4" ma:contentTypeDescription="Create a new document." ma:contentTypeScope="" ma:versionID="f75b5a14bf6f4846a80cb9ff816b24d6">
  <xsd:schema xmlns:xsd="http://www.w3.org/2001/XMLSchema" xmlns:xs="http://www.w3.org/2001/XMLSchema" xmlns:p="http://schemas.microsoft.com/office/2006/metadata/properties" xmlns:ns2="baef2820-6b11-4694-96a8-3a6c53cf250b" xmlns:ns3="3f6b5055-1967-4606-b0e6-6c1398a999ef" targetNamespace="http://schemas.microsoft.com/office/2006/metadata/properties" ma:root="true" ma:fieldsID="01a686146dace8e4018571f27dbe3589" ns2:_="" ns3:_="">
    <xsd:import namespace="baef2820-6b11-4694-96a8-3a6c53cf250b"/>
    <xsd:import namespace="3f6b5055-1967-4606-b0e6-6c1398a999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ef2820-6b11-4694-96a8-3a6c53cf25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6b5055-1967-4606-b0e6-6c1398a999e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1A5D2EE-8069-45E1-AC6F-B4F16B2FED0A}"/>
</file>

<file path=customXml/itemProps2.xml><?xml version="1.0" encoding="utf-8"?>
<ds:datastoreItem xmlns:ds="http://schemas.openxmlformats.org/officeDocument/2006/customXml" ds:itemID="{8F4E0921-2F83-4521-8DE4-F05C75921551}"/>
</file>

<file path=customXml/itemProps3.xml><?xml version="1.0" encoding="utf-8"?>
<ds:datastoreItem xmlns:ds="http://schemas.openxmlformats.org/officeDocument/2006/customXml" ds:itemID="{B983965F-5A0A-4F12-9B24-91720BED49CF}"/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208</TotalTime>
  <Words>90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Policy Roundtable Implementation of New Policy</vt:lpstr>
      <vt:lpstr>Presenters</vt:lpstr>
      <vt:lpstr>Introduction </vt:lpstr>
      <vt:lpstr>Question 1</vt:lpstr>
      <vt:lpstr>Question 2</vt:lpstr>
      <vt:lpstr>Question 3</vt:lpstr>
      <vt:lpstr>Question 4</vt:lpstr>
      <vt:lpstr>Hot Topics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Roundtable Implementation of New Policy</dc:title>
  <dc:creator>DHRAdmin</dc:creator>
  <cp:lastModifiedBy>DHRAdmin</cp:lastModifiedBy>
  <cp:revision>6</cp:revision>
  <dcterms:created xsi:type="dcterms:W3CDTF">2019-10-07T13:16:40Z</dcterms:created>
  <dcterms:modified xsi:type="dcterms:W3CDTF">2019-10-07T16:45:13Z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0x010100FDE92149BA125A4DBA29E20D23FF6F07</vt:lpwstr>
  </property>
</Properties>
</file>